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  <p:sldId id="32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6359" autoAdjust="0"/>
  </p:normalViewPr>
  <p:slideViewPr>
    <p:cSldViewPr snapToGrid="0" snapToObjects="1">
      <p:cViewPr varScale="1">
        <p:scale>
          <a:sx n="104" d="100"/>
          <a:sy n="104" d="100"/>
        </p:scale>
        <p:origin x="187" y="8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26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3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jpeg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0.svg"/><Relationship Id="rId5" Type="http://schemas.openxmlformats.org/officeDocument/2006/relationships/image" Target="../media/image53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nddc.pmo.ac.cn/linhouyuan/DAOS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3.sv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3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（夏 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版）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第二、三章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已知卫星行下点坐标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2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4818504" y="2110716"/>
            <a:ext cx="1470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30" y="83055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0" y="1803507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55" y="3778913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8244986" y="2973169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811" y="4770702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88CB68-15C8-55DD-8EE0-C7253129785D}"/>
              </a:ext>
            </a:extLst>
          </p:cNvPr>
          <p:cNvSpPr/>
          <p:nvPr/>
        </p:nvSpPr>
        <p:spPr>
          <a:xfrm>
            <a:off x="6095937" y="1606184"/>
            <a:ext cx="4132792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0°~6°  	Civil twilight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6°~12°	Nautical twilight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12°~18°	Astronomical twilight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C03BC46-4286-C80B-D1CD-4401CA1886EA}"/>
              </a:ext>
            </a:extLst>
          </p:cNvPr>
          <p:cNvSpPr/>
          <p:nvPr/>
        </p:nvSpPr>
        <p:spPr>
          <a:xfrm>
            <a:off x="5793960" y="1714395"/>
            <a:ext cx="332132" cy="1261446"/>
          </a:xfrm>
          <a:prstGeom prst="leftBrace">
            <a:avLst>
              <a:gd name="adj1" fmla="val 46818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1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查找转换地平坐标结果差异（总成绩比例：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查看将卫星 真赤道坐标系 转化到 地平坐标系 的两种方法的代码，找出运行结果不同的原因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（以及：是否存在对和错？差异是否可忽略？如果有错是否可修正统一？如果都对是否有优劣差别）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方法一思路：将卫星坐标转化到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，减去测站坐标，再转到地平坐标系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方法二思路：将测站坐标转化到地心真赤道，和卫星坐标相减，再转到地平坐标系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代码 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3"/>
              </a:rPr>
              <a:t>https://git.nddc.pmo.ac.cn/linhouyuan/DAOSSA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attachments/exercise_3_code.py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注：代码后附有基于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astropy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的两种转换结果，有兴趣的同学可尝试查找它们的差异原因（不计入评分）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280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同一日标的天顶（及地平坐标）随观测者的变化而变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2610"/>
              </p:ext>
            </p:extLst>
          </p:nvPr>
        </p:nvGraphicFramePr>
        <p:xfrm>
          <a:off x="3138629" y="3363944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363944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75616"/>
              </p:ext>
            </p:extLst>
          </p:nvPr>
        </p:nvGraphicFramePr>
        <p:xfrm>
          <a:off x="1829752" y="3852586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9752" y="3852586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1891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836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46438</TotalTime>
  <Words>1123</Words>
  <Application>Microsoft Office PowerPoint</Application>
  <PresentationFormat>宽屏</PresentationFormat>
  <Paragraphs>231</Paragraphs>
  <Slides>19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387</cp:revision>
  <dcterms:created xsi:type="dcterms:W3CDTF">2022-10-24T14:28:29Z</dcterms:created>
  <dcterms:modified xsi:type="dcterms:W3CDTF">2024-04-03T02:37:34Z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